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262" r:id="rId5"/>
    <p:sldId id="263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279" r:id="rId23"/>
    <p:sldId id="312" r:id="rId24"/>
    <p:sldId id="280" r:id="rId25"/>
    <p:sldId id="281" r:id="rId26"/>
    <p:sldId id="282" r:id="rId27"/>
    <p:sldId id="283" r:id="rId28"/>
    <p:sldId id="308" r:id="rId29"/>
    <p:sldId id="307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315" r:id="rId42"/>
    <p:sldId id="296" r:id="rId43"/>
    <p:sldId id="300" r:id="rId44"/>
    <p:sldId id="297" r:id="rId45"/>
    <p:sldId id="299" r:id="rId46"/>
    <p:sldId id="298" r:id="rId47"/>
    <p:sldId id="301" r:id="rId48"/>
    <p:sldId id="302" r:id="rId49"/>
    <p:sldId id="304" r:id="rId50"/>
    <p:sldId id="309" r:id="rId51"/>
    <p:sldId id="303" r:id="rId52"/>
    <p:sldId id="316" r:id="rId53"/>
    <p:sldId id="310" r:id="rId54"/>
    <p:sldId id="305" r:id="rId55"/>
    <p:sldId id="267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1"/>
    <p:restoredTop sz="76609"/>
  </p:normalViewPr>
  <p:slideViewPr>
    <p:cSldViewPr snapToGrid="0" snapToObjects="1">
      <p:cViewPr varScale="1">
        <p:scale>
          <a:sx n="105" d="100"/>
          <a:sy n="105" d="100"/>
        </p:scale>
        <p:origin x="32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jfly.uni-koeln.de/color/#pallet" TargetMode="External"/><Relationship Id="rId4" Type="http://schemas.openxmlformats.org/officeDocument/2006/relationships/hyperlink" Target="https://doi.org/10.1038/nmeth.1618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.tidyverse.org/reference/element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357D-39A8-F44E-989F-CA490EB9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138237"/>
            <a:ext cx="4826000" cy="51943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F6199-E956-EB47-A2B5-C4727E9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4" y="1114425"/>
            <a:ext cx="7017611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8C91A-7832-3949-B038-F1410904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98" y="1114425"/>
            <a:ext cx="6818004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4BA7E-A562-7A44-872D-BF94D03A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0" y="1639887"/>
            <a:ext cx="5270500" cy="41910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</a:t>
            </a:r>
          </a:p>
          <a:p>
            <a:pPr lvl="1"/>
            <a:r>
              <a:rPr lang="en-US" dirty="0"/>
              <a:t>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9359EA-6F26-584E-B6CB-418D0001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1F3F1-6AA7-0B49-9D5C-3476A9C9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7" y="1114425"/>
            <a:ext cx="7207646" cy="5241925"/>
          </a:xfrm>
        </p:spPr>
      </p:pic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56CC-76FC-E44E-A7B1-9BEE9F0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1728787"/>
            <a:ext cx="5816600" cy="40132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EFCB-CC89-414A-B6D3-E79585BF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619" y="1114425"/>
            <a:ext cx="6774762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F137-4324-B744-BD06-0A6D0B3B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47" y="1114425"/>
            <a:ext cx="6145705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D5D3C-8AA2-134D-82E5-C4BDA12F3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38" y="1114425"/>
            <a:ext cx="6377524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7F6-38EE-5D4A-8959-393A2EC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</a:t>
            </a:r>
            <a:r>
              <a:rPr lang="en-US" dirty="0"/>
              <a:t>-blind friendly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5E8A93-D48C-F547-BE4E-6C1321690B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97127"/>
            <a:ext cx="4038600" cy="48225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D94238-2DA2-104E-B8EC-CD7977951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326593"/>
            <a:ext cx="4038600" cy="37096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E90A23-F1E3-3C4F-B29D-3165B1DAA9E7}"/>
              </a:ext>
            </a:extLst>
          </p:cNvPr>
          <p:cNvSpPr txBox="1"/>
          <p:nvPr/>
        </p:nvSpPr>
        <p:spPr>
          <a:xfrm>
            <a:off x="5388864" y="6317767"/>
            <a:ext cx="366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4"/>
              </a:rPr>
              <a:t>https://doi.org/10.1038/nmeth.1618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F7DC00-1E41-E943-92CB-C1289A75303A}"/>
              </a:ext>
            </a:extLst>
          </p:cNvPr>
          <p:cNvSpPr txBox="1"/>
          <p:nvPr/>
        </p:nvSpPr>
        <p:spPr>
          <a:xfrm>
            <a:off x="824312" y="6317002"/>
            <a:ext cx="369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https://jfly.uni-koeln.de/color/#pallet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01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8F0D62-3B26-5548-BCE5-59AF310B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05" y="1114425"/>
            <a:ext cx="6452990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D400-979A-454F-9C2E-95DF1DD9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 elements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11411B-CE0C-E347-BD1A-354C7D0F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element_text</a:t>
            </a:r>
            <a:endParaRPr lang="en-US" dirty="0"/>
          </a:p>
          <a:p>
            <a:pPr lvl="1"/>
            <a:r>
              <a:rPr lang="en-US" dirty="0" err="1"/>
              <a:t>font_family</a:t>
            </a:r>
            <a:r>
              <a:rPr lang="en-US" dirty="0"/>
              <a:t>, </a:t>
            </a:r>
            <a:r>
              <a:rPr lang="en-US" dirty="0" err="1"/>
              <a:t>colour</a:t>
            </a:r>
            <a:r>
              <a:rPr lang="en-US" dirty="0"/>
              <a:t>, size, angle</a:t>
            </a:r>
          </a:p>
          <a:p>
            <a:r>
              <a:rPr lang="en-US" dirty="0" err="1"/>
              <a:t>element_line</a:t>
            </a:r>
            <a:endParaRPr lang="en-US" dirty="0"/>
          </a:p>
          <a:p>
            <a:pPr lvl="1"/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  <a:p>
            <a:r>
              <a:rPr lang="en-US" dirty="0" err="1"/>
              <a:t>element_rect</a:t>
            </a:r>
            <a:r>
              <a:rPr lang="en-US" dirty="0"/>
              <a:t>: borders and backgrounds</a:t>
            </a:r>
          </a:p>
          <a:p>
            <a:pPr lvl="1"/>
            <a:r>
              <a:rPr lang="en-US" dirty="0"/>
              <a:t>fill, </a:t>
            </a:r>
            <a:r>
              <a:rPr lang="en-US" dirty="0" err="1"/>
              <a:t>colour</a:t>
            </a:r>
            <a:r>
              <a:rPr lang="en-US" dirty="0"/>
              <a:t>, size, </a:t>
            </a:r>
            <a:r>
              <a:rPr lang="en-US" dirty="0" err="1"/>
              <a:t>linetype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04977-31C1-F441-B450-D13CACC23754}"/>
              </a:ext>
            </a:extLst>
          </p:cNvPr>
          <p:cNvSpPr txBox="1"/>
          <p:nvPr/>
        </p:nvSpPr>
        <p:spPr>
          <a:xfrm>
            <a:off x="3901988" y="6386335"/>
            <a:ext cx="524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2"/>
              </a:rPr>
              <a:t>https://ggplot2.tidyverse.org/reference/element.html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08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EA4B7-0DD4-A541-8052-C3121F8A9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530" y="1114425"/>
            <a:ext cx="5538940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4568</TotalTime>
  <Words>1024</Words>
  <Application>Microsoft Macintosh PowerPoint</Application>
  <PresentationFormat>On-screen Show (4:3)</PresentationFormat>
  <Paragraphs>380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specify colours as RGB values</vt:lpstr>
      <vt:lpstr>check how colour-blind friendly your palette is</vt:lpstr>
      <vt:lpstr>colour-blind friendly palette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Theme elements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Richard White</cp:lastModifiedBy>
  <cp:revision>86</cp:revision>
  <dcterms:created xsi:type="dcterms:W3CDTF">2019-11-07T14:51:19Z</dcterms:created>
  <dcterms:modified xsi:type="dcterms:W3CDTF">2019-11-10T22:02:28Z</dcterms:modified>
</cp:coreProperties>
</file>